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306" r:id="rId2"/>
    <p:sldId id="304" r:id="rId3"/>
    <p:sldId id="307" r:id="rId4"/>
    <p:sldId id="305" r:id="rId5"/>
    <p:sldId id="308" r:id="rId6"/>
    <p:sldId id="309" r:id="rId7"/>
    <p:sldId id="310" r:id="rId8"/>
    <p:sldId id="302" r:id="rId9"/>
    <p:sldId id="275" r:id="rId10"/>
    <p:sldId id="271" r:id="rId11"/>
    <p:sldId id="286" r:id="rId12"/>
    <p:sldId id="287" r:id="rId13"/>
    <p:sldId id="279" r:id="rId14"/>
    <p:sldId id="272" r:id="rId15"/>
    <p:sldId id="288" r:id="rId16"/>
    <p:sldId id="300" r:id="rId17"/>
    <p:sldId id="294" r:id="rId18"/>
    <p:sldId id="289" r:id="rId19"/>
    <p:sldId id="290" r:id="rId20"/>
    <p:sldId id="291" r:id="rId21"/>
    <p:sldId id="296" r:id="rId22"/>
    <p:sldId id="292" r:id="rId23"/>
    <p:sldId id="293" r:id="rId24"/>
    <p:sldId id="295" r:id="rId25"/>
    <p:sldId id="297" r:id="rId26"/>
    <p:sldId id="298" r:id="rId27"/>
    <p:sldId id="301" r:id="rId28"/>
    <p:sldId id="30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/>
    <p:restoredTop sz="96208"/>
  </p:normalViewPr>
  <p:slideViewPr>
    <p:cSldViewPr snapToGrid="0" snapToObjects="1">
      <p:cViewPr varScale="1">
        <p:scale>
          <a:sx n="111" d="100"/>
          <a:sy n="111" d="100"/>
        </p:scale>
        <p:origin x="36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4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6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0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2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7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1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9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728F23-FD95-F044-AA1C-25EDDFBE064D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6EB2-A7FB-9D48-AB11-390A5CFAB0C4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450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AI-generated content may be incorrect.">
            <a:extLst>
              <a:ext uri="{FF2B5EF4-FFF2-40B4-BE49-F238E27FC236}">
                <a16:creationId xmlns:a16="http://schemas.microsoft.com/office/drawing/2014/main" id="{AC8490E8-1253-08C0-DCDD-C0B9CCA91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675" y="291402"/>
            <a:ext cx="4892149" cy="5979293"/>
          </a:xfrm>
        </p:spPr>
      </p:pic>
    </p:spTree>
    <p:extLst>
      <p:ext uri="{BB962C8B-B14F-4D97-AF65-F5344CB8AC3E}">
        <p14:creationId xmlns:p14="http://schemas.microsoft.com/office/powerpoint/2010/main" val="342258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BFF52A-6A5A-194F-85CD-E9E91ECB6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551" y="593310"/>
            <a:ext cx="6291822" cy="5671379"/>
          </a:xfrm>
        </p:spPr>
      </p:pic>
    </p:spTree>
    <p:extLst>
      <p:ext uri="{BB962C8B-B14F-4D97-AF65-F5344CB8AC3E}">
        <p14:creationId xmlns:p14="http://schemas.microsoft.com/office/powerpoint/2010/main" val="350408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E8A96C-2BC2-C54B-8E6E-7AE1A291E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850" y="482820"/>
            <a:ext cx="4910300" cy="5892360"/>
          </a:xfrm>
        </p:spPr>
      </p:pic>
    </p:spTree>
    <p:extLst>
      <p:ext uri="{BB962C8B-B14F-4D97-AF65-F5344CB8AC3E}">
        <p14:creationId xmlns:p14="http://schemas.microsoft.com/office/powerpoint/2010/main" val="416784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FC3A-FD07-BA40-8073-427C102F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0A85FC-DA0A-B647-800C-A31E5B059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421" y="549748"/>
            <a:ext cx="6725158" cy="5758504"/>
          </a:xfrm>
        </p:spPr>
      </p:pic>
    </p:spTree>
    <p:extLst>
      <p:ext uri="{BB962C8B-B14F-4D97-AF65-F5344CB8AC3E}">
        <p14:creationId xmlns:p14="http://schemas.microsoft.com/office/powerpoint/2010/main" val="128777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231F388-CF40-DA45-90EE-967825975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112" y="700440"/>
            <a:ext cx="4211776" cy="5457120"/>
          </a:xfrm>
        </p:spPr>
      </p:pic>
    </p:spTree>
    <p:extLst>
      <p:ext uri="{BB962C8B-B14F-4D97-AF65-F5344CB8AC3E}">
        <p14:creationId xmlns:p14="http://schemas.microsoft.com/office/powerpoint/2010/main" val="307015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FFFDA5-1A66-1344-A533-FB754F12F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672" y="597493"/>
            <a:ext cx="5033790" cy="5663014"/>
          </a:xfrm>
        </p:spPr>
      </p:pic>
    </p:spTree>
    <p:extLst>
      <p:ext uri="{BB962C8B-B14F-4D97-AF65-F5344CB8AC3E}">
        <p14:creationId xmlns:p14="http://schemas.microsoft.com/office/powerpoint/2010/main" val="261983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C89DFC-B5F1-2B45-B746-1F02D6E3C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005" y="582568"/>
            <a:ext cx="6600422" cy="5692864"/>
          </a:xfrm>
        </p:spPr>
      </p:pic>
    </p:spTree>
    <p:extLst>
      <p:ext uri="{BB962C8B-B14F-4D97-AF65-F5344CB8AC3E}">
        <p14:creationId xmlns:p14="http://schemas.microsoft.com/office/powerpoint/2010/main" val="4390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A2CDE2-3C5E-5341-AF74-7F4041829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897" y="778902"/>
            <a:ext cx="5212206" cy="5179425"/>
          </a:xfrm>
        </p:spPr>
      </p:pic>
    </p:spTree>
    <p:extLst>
      <p:ext uri="{BB962C8B-B14F-4D97-AF65-F5344CB8AC3E}">
        <p14:creationId xmlns:p14="http://schemas.microsoft.com/office/powerpoint/2010/main" val="39889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F32EB-C02B-234D-A344-2156F1DD6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124" y="210463"/>
            <a:ext cx="6316304" cy="6316304"/>
          </a:xfrm>
        </p:spPr>
      </p:pic>
    </p:spTree>
    <p:extLst>
      <p:ext uri="{BB962C8B-B14F-4D97-AF65-F5344CB8AC3E}">
        <p14:creationId xmlns:p14="http://schemas.microsoft.com/office/powerpoint/2010/main" val="211939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E11110-CC95-2F4A-9195-A148AB9A0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577" y="422695"/>
            <a:ext cx="4802845" cy="5720511"/>
          </a:xfrm>
        </p:spPr>
      </p:pic>
    </p:spTree>
    <p:extLst>
      <p:ext uri="{BB962C8B-B14F-4D97-AF65-F5344CB8AC3E}">
        <p14:creationId xmlns:p14="http://schemas.microsoft.com/office/powerpoint/2010/main" val="2980499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A0C96A-CBE5-214E-886F-6B18758BB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188" y="219708"/>
            <a:ext cx="7406056" cy="6418583"/>
          </a:xfrm>
        </p:spPr>
      </p:pic>
    </p:spTree>
    <p:extLst>
      <p:ext uri="{BB962C8B-B14F-4D97-AF65-F5344CB8AC3E}">
        <p14:creationId xmlns:p14="http://schemas.microsoft.com/office/powerpoint/2010/main" val="334818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FAF99A92-0C24-36E4-AA41-37E762CE2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588" y="581246"/>
            <a:ext cx="4141956" cy="5315030"/>
          </a:xfrm>
        </p:spPr>
      </p:pic>
    </p:spTree>
    <p:extLst>
      <p:ext uri="{BB962C8B-B14F-4D97-AF65-F5344CB8AC3E}">
        <p14:creationId xmlns:p14="http://schemas.microsoft.com/office/powerpoint/2010/main" val="264982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017435-D3F2-204A-A060-D791FC386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139" y="331938"/>
            <a:ext cx="5351722" cy="6194123"/>
          </a:xfrm>
        </p:spPr>
      </p:pic>
    </p:spTree>
    <p:extLst>
      <p:ext uri="{BB962C8B-B14F-4D97-AF65-F5344CB8AC3E}">
        <p14:creationId xmlns:p14="http://schemas.microsoft.com/office/powerpoint/2010/main" val="217242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63648B-EB59-4D43-AF2D-AF6F4C20E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407" y="307146"/>
            <a:ext cx="4693185" cy="6243707"/>
          </a:xfrm>
        </p:spPr>
      </p:pic>
    </p:spTree>
    <p:extLst>
      <p:ext uri="{BB962C8B-B14F-4D97-AF65-F5344CB8AC3E}">
        <p14:creationId xmlns:p14="http://schemas.microsoft.com/office/powerpoint/2010/main" val="2659360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0E891E-4110-454E-866E-406BC8F44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358" y="591142"/>
            <a:ext cx="5675715" cy="5675715"/>
          </a:xfrm>
        </p:spPr>
      </p:pic>
    </p:spTree>
    <p:extLst>
      <p:ext uri="{BB962C8B-B14F-4D97-AF65-F5344CB8AC3E}">
        <p14:creationId xmlns:p14="http://schemas.microsoft.com/office/powerpoint/2010/main" val="235707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467E0E-7721-F549-9A91-0F637E128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048" y="306828"/>
            <a:ext cx="6251903" cy="6244344"/>
          </a:xfrm>
        </p:spPr>
      </p:pic>
    </p:spTree>
    <p:extLst>
      <p:ext uri="{BB962C8B-B14F-4D97-AF65-F5344CB8AC3E}">
        <p14:creationId xmlns:p14="http://schemas.microsoft.com/office/powerpoint/2010/main" val="1456064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763C60-B4E8-B04D-8360-42D5BD20E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881" y="455610"/>
            <a:ext cx="5906723" cy="5949142"/>
          </a:xfrm>
        </p:spPr>
      </p:pic>
    </p:spTree>
    <p:extLst>
      <p:ext uri="{BB962C8B-B14F-4D97-AF65-F5344CB8AC3E}">
        <p14:creationId xmlns:p14="http://schemas.microsoft.com/office/powerpoint/2010/main" val="422157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EF4C59-7935-224B-942B-11EA558A8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169" y="508169"/>
            <a:ext cx="5841661" cy="5841661"/>
          </a:xfrm>
        </p:spPr>
      </p:pic>
    </p:spTree>
    <p:extLst>
      <p:ext uri="{BB962C8B-B14F-4D97-AF65-F5344CB8AC3E}">
        <p14:creationId xmlns:p14="http://schemas.microsoft.com/office/powerpoint/2010/main" val="3055547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3CA277-1BD0-1F4B-95E2-DB5362A1A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946" y="188314"/>
            <a:ext cx="6578108" cy="6481371"/>
          </a:xfrm>
        </p:spPr>
      </p:pic>
    </p:spTree>
    <p:extLst>
      <p:ext uri="{BB962C8B-B14F-4D97-AF65-F5344CB8AC3E}">
        <p14:creationId xmlns:p14="http://schemas.microsoft.com/office/powerpoint/2010/main" val="3662809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8314DC-6F2A-7144-8E01-7AEA045A0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715" y="317216"/>
            <a:ext cx="5038569" cy="6223567"/>
          </a:xfrm>
        </p:spPr>
      </p:pic>
    </p:spTree>
    <p:extLst>
      <p:ext uri="{BB962C8B-B14F-4D97-AF65-F5344CB8AC3E}">
        <p14:creationId xmlns:p14="http://schemas.microsoft.com/office/powerpoint/2010/main" val="1610767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FAB290-4F86-2945-AD5D-3118AD746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434" y="128434"/>
            <a:ext cx="6601132" cy="6601132"/>
          </a:xfrm>
        </p:spPr>
      </p:pic>
    </p:spTree>
    <p:extLst>
      <p:ext uri="{BB962C8B-B14F-4D97-AF65-F5344CB8AC3E}">
        <p14:creationId xmlns:p14="http://schemas.microsoft.com/office/powerpoint/2010/main" val="823410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ext&#10;&#10;AI-generated content may be incorrect.">
            <a:extLst>
              <a:ext uri="{FF2B5EF4-FFF2-40B4-BE49-F238E27FC236}">
                <a16:creationId xmlns:a16="http://schemas.microsoft.com/office/drawing/2014/main" id="{38B1EDE4-A24F-9C3B-3799-0A0CF6240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457" y="692376"/>
            <a:ext cx="6233518" cy="5229680"/>
          </a:xfrm>
        </p:spPr>
      </p:pic>
    </p:spTree>
    <p:extLst>
      <p:ext uri="{BB962C8B-B14F-4D97-AF65-F5344CB8AC3E}">
        <p14:creationId xmlns:p14="http://schemas.microsoft.com/office/powerpoint/2010/main" val="299706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lar bear sitting on a rock&#10;&#10;AI-generated content may be incorrect.">
            <a:extLst>
              <a:ext uri="{FF2B5EF4-FFF2-40B4-BE49-F238E27FC236}">
                <a16:creationId xmlns:a16="http://schemas.microsoft.com/office/drawing/2014/main" id="{51605017-1F56-4D78-BBE5-1A69BDA4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8667" y="417705"/>
            <a:ext cx="4255767" cy="5722040"/>
          </a:xfrm>
        </p:spPr>
      </p:pic>
    </p:spTree>
    <p:extLst>
      <p:ext uri="{BB962C8B-B14F-4D97-AF65-F5344CB8AC3E}">
        <p14:creationId xmlns:p14="http://schemas.microsoft.com/office/powerpoint/2010/main" val="101594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AI-generated content may be incorrect.">
            <a:extLst>
              <a:ext uri="{FF2B5EF4-FFF2-40B4-BE49-F238E27FC236}">
                <a16:creationId xmlns:a16="http://schemas.microsoft.com/office/drawing/2014/main" id="{2B2F5069-A307-4386-C7AE-2BB657889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469" y="593783"/>
            <a:ext cx="5569371" cy="5474815"/>
          </a:xfrm>
        </p:spPr>
      </p:pic>
    </p:spTree>
    <p:extLst>
      <p:ext uri="{BB962C8B-B14F-4D97-AF65-F5344CB8AC3E}">
        <p14:creationId xmlns:p14="http://schemas.microsoft.com/office/powerpoint/2010/main" val="205710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E377E7D3-7F8E-D8C8-9BBA-06504DA55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797" y="497385"/>
            <a:ext cx="6168405" cy="5519100"/>
          </a:xfrm>
        </p:spPr>
      </p:pic>
    </p:spTree>
    <p:extLst>
      <p:ext uri="{BB962C8B-B14F-4D97-AF65-F5344CB8AC3E}">
        <p14:creationId xmlns:p14="http://schemas.microsoft.com/office/powerpoint/2010/main" val="212953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AI-generated content may be incorrect.">
            <a:extLst>
              <a:ext uri="{FF2B5EF4-FFF2-40B4-BE49-F238E27FC236}">
                <a16:creationId xmlns:a16="http://schemas.microsoft.com/office/drawing/2014/main" id="{AEE249AA-92B2-943E-DB3E-800B9DF47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531" y="517252"/>
            <a:ext cx="5660938" cy="5612883"/>
          </a:xfrm>
        </p:spPr>
      </p:pic>
    </p:spTree>
    <p:extLst>
      <p:ext uri="{BB962C8B-B14F-4D97-AF65-F5344CB8AC3E}">
        <p14:creationId xmlns:p14="http://schemas.microsoft.com/office/powerpoint/2010/main" val="281208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4D6D59-4BFA-6F43-AC1A-EF4661684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622" y="345056"/>
            <a:ext cx="2709032" cy="5865962"/>
          </a:xfrm>
        </p:spPr>
      </p:pic>
    </p:spTree>
    <p:extLst>
      <p:ext uri="{BB962C8B-B14F-4D97-AF65-F5344CB8AC3E}">
        <p14:creationId xmlns:p14="http://schemas.microsoft.com/office/powerpoint/2010/main" val="43937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DFD46E-D240-3A43-961F-B0ABB1A3B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710" y="372374"/>
            <a:ext cx="5905784" cy="5905784"/>
          </a:xfrm>
        </p:spPr>
      </p:pic>
    </p:spTree>
    <p:extLst>
      <p:ext uri="{BB962C8B-B14F-4D97-AF65-F5344CB8AC3E}">
        <p14:creationId xmlns:p14="http://schemas.microsoft.com/office/powerpoint/2010/main" val="3285159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128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Darius Campinha-Bacote</dc:creator>
  <cp:lastModifiedBy>Tanisha Fuller</cp:lastModifiedBy>
  <cp:revision>11</cp:revision>
  <dcterms:created xsi:type="dcterms:W3CDTF">2020-10-16T17:08:26Z</dcterms:created>
  <dcterms:modified xsi:type="dcterms:W3CDTF">2025-02-21T22:12:22Z</dcterms:modified>
</cp:coreProperties>
</file>